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67"/>
  </p:notesMasterIdLst>
  <p:handoutMasterIdLst>
    <p:handoutMasterId r:id="rId68"/>
  </p:handoutMasterIdLst>
  <p:sldIdLst>
    <p:sldId id="257" r:id="rId2"/>
    <p:sldId id="321" r:id="rId3"/>
    <p:sldId id="272" r:id="rId4"/>
    <p:sldId id="282" r:id="rId5"/>
    <p:sldId id="273" r:id="rId6"/>
    <p:sldId id="274" r:id="rId7"/>
    <p:sldId id="275" r:id="rId8"/>
    <p:sldId id="322" r:id="rId9"/>
    <p:sldId id="281" r:id="rId10"/>
    <p:sldId id="323" r:id="rId11"/>
    <p:sldId id="277" r:id="rId12"/>
    <p:sldId id="278" r:id="rId13"/>
    <p:sldId id="324" r:id="rId14"/>
    <p:sldId id="280" r:id="rId15"/>
    <p:sldId id="284" r:id="rId16"/>
    <p:sldId id="279" r:id="rId17"/>
    <p:sldId id="285" r:id="rId18"/>
    <p:sldId id="286" r:id="rId19"/>
    <p:sldId id="287" r:id="rId20"/>
    <p:sldId id="288" r:id="rId21"/>
    <p:sldId id="291" r:id="rId22"/>
    <p:sldId id="289" r:id="rId23"/>
    <p:sldId id="290" r:id="rId24"/>
    <p:sldId id="292" r:id="rId25"/>
    <p:sldId id="293" r:id="rId26"/>
    <p:sldId id="294" r:id="rId27"/>
    <p:sldId id="268" r:id="rId28"/>
    <p:sldId id="269" r:id="rId29"/>
    <p:sldId id="270" r:id="rId30"/>
    <p:sldId id="271" r:id="rId31"/>
    <p:sldId id="295" r:id="rId32"/>
    <p:sldId id="296" r:id="rId33"/>
    <p:sldId id="297" r:id="rId34"/>
    <p:sldId id="298" r:id="rId35"/>
    <p:sldId id="299" r:id="rId36"/>
    <p:sldId id="301" r:id="rId37"/>
    <p:sldId id="302" r:id="rId38"/>
    <p:sldId id="300" r:id="rId39"/>
    <p:sldId id="303" r:id="rId40"/>
    <p:sldId id="309" r:id="rId41"/>
    <p:sldId id="305" r:id="rId42"/>
    <p:sldId id="310" r:id="rId43"/>
    <p:sldId id="306" r:id="rId44"/>
    <p:sldId id="307" r:id="rId45"/>
    <p:sldId id="308" r:id="rId46"/>
    <p:sldId id="311" r:id="rId47"/>
    <p:sldId id="312" r:id="rId48"/>
    <p:sldId id="313" r:id="rId49"/>
    <p:sldId id="314" r:id="rId50"/>
    <p:sldId id="316" r:id="rId51"/>
    <p:sldId id="317" r:id="rId52"/>
    <p:sldId id="320" r:id="rId53"/>
    <p:sldId id="315" r:id="rId54"/>
    <p:sldId id="319" r:id="rId55"/>
    <p:sldId id="318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ECC5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757" autoAdjust="0"/>
  </p:normalViewPr>
  <p:slideViewPr>
    <p:cSldViewPr snapToGrid="0">
      <p:cViewPr varScale="1">
        <p:scale>
          <a:sx n="83" d="100"/>
          <a:sy n="83" d="100"/>
        </p:scale>
        <p:origin x="-24" y="-125"/>
      </p:cViewPr>
      <p:guideLst>
        <p:guide orient="horz" pos="2160"/>
        <p:guide orient="horz" pos="4128"/>
        <p:guide pos="3840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2018年5月26日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2018年5月26日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25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2018年5月26日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40" y="746862"/>
            <a:ext cx="59817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9456" y="4426460"/>
            <a:ext cx="62362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以效能來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Html.RenderPartial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會比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Html.Partial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來得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是在內部直接寫入到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ViewPage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Stream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裡，而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Html.Partial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則因為輸出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MvcHtmlString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ViewPage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Render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時會需要另外去處理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9"/>
          <a:stretch/>
        </p:blipFill>
        <p:spPr bwMode="auto">
          <a:xfrm>
            <a:off x="296233" y="1300807"/>
            <a:ext cx="5214661" cy="234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13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" y="927425"/>
            <a:ext cx="4226826" cy="254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766" y="1254512"/>
            <a:ext cx="4476118" cy="4249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8"/>
          <a:stretch/>
        </p:blipFill>
        <p:spPr bwMode="auto">
          <a:xfrm>
            <a:off x="79999" y="3813049"/>
            <a:ext cx="4354842" cy="251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884" y="1722460"/>
            <a:ext cx="30861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2518914" y="2926080"/>
            <a:ext cx="1056390" cy="241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 flipH="1">
            <a:off x="1801368" y="3167442"/>
            <a:ext cx="1325880" cy="7827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3493008" y="3813049"/>
            <a:ext cx="1892808" cy="12893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346434" y="5244805"/>
            <a:ext cx="1653798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>
            <a:off x="8162544" y="4623496"/>
            <a:ext cx="1183890" cy="7508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694034" y="3683509"/>
            <a:ext cx="1809117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46" y="878538"/>
            <a:ext cx="5057527" cy="233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32" y="1504186"/>
            <a:ext cx="4316164" cy="2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8"/>
          <a:stretch/>
        </p:blipFill>
        <p:spPr bwMode="auto">
          <a:xfrm>
            <a:off x="976111" y="3880674"/>
            <a:ext cx="4354842" cy="251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2697480" y="1370170"/>
            <a:ext cx="1216152" cy="241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>
            <a:cxnSpLocks/>
          </p:cNvCxnSpPr>
          <p:nvPr/>
        </p:nvCxnSpPr>
        <p:spPr>
          <a:xfrm flipH="1">
            <a:off x="2697480" y="3048569"/>
            <a:ext cx="1408176" cy="9692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V="1">
            <a:off x="4389120" y="3751134"/>
            <a:ext cx="1581912" cy="14188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996184" y="2859401"/>
            <a:ext cx="807720" cy="189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1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309856" y="2702818"/>
            <a:ext cx="2104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4032161" y="3776208"/>
            <a:ext cx="46596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LayoutNamedSections</a:t>
            </a:r>
            <a:endParaRPr lang="en-US" altLang="zh-TW" sz="32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452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88" y="1699311"/>
            <a:ext cx="3546816" cy="3184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50" y="3615094"/>
            <a:ext cx="3239209" cy="301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/>
          <a:stretch/>
        </p:blipFill>
        <p:spPr bwMode="auto">
          <a:xfrm>
            <a:off x="117850" y="2132800"/>
            <a:ext cx="3753993" cy="122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32" y="725292"/>
            <a:ext cx="4843845" cy="407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985859" y="2686347"/>
            <a:ext cx="3370515" cy="1014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43289" y="3819445"/>
            <a:ext cx="2073123" cy="783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6169886" y="2905076"/>
            <a:ext cx="2422694" cy="14200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539106" y="2691251"/>
            <a:ext cx="2396211" cy="4276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39106" y="1269536"/>
            <a:ext cx="3100299" cy="1421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8" name="直線單箭頭接點 17"/>
          <p:cNvCxnSpPr>
            <a:cxnSpLocks/>
            <a:stCxn id="11" idx="3"/>
          </p:cNvCxnSpPr>
          <p:nvPr/>
        </p:nvCxnSpPr>
        <p:spPr>
          <a:xfrm flipV="1">
            <a:off x="7356374" y="2103164"/>
            <a:ext cx="1182732" cy="10902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3171"/>
            <a:ext cx="21050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0" y="543171"/>
            <a:ext cx="4419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336" y="3597312"/>
            <a:ext cx="2900836" cy="298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9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302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9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1" y="891881"/>
            <a:ext cx="8062025" cy="578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71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SaveGamer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5"/>
          <a:stretch/>
        </p:blipFill>
        <p:spPr bwMode="auto">
          <a:xfrm>
            <a:off x="134862" y="4047494"/>
            <a:ext cx="6924675" cy="157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Edit</a:t>
            </a:r>
            <a:r>
              <a:rPr lang="zh-TW" altLang="en-US" dirty="0">
                <a:solidFill>
                  <a:srgbClr val="FF0000"/>
                </a:solidFill>
              </a:rPr>
              <a:t>取得</a:t>
            </a:r>
            <a:r>
              <a:rPr lang="en-US" altLang="zh-TW" dirty="0">
                <a:solidFill>
                  <a:srgbClr val="FF0000"/>
                </a:solidFill>
              </a:rPr>
              <a:t>ID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627BAB1A-05E9-4826-AA44-2F4EFB62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891881"/>
            <a:ext cx="6325470" cy="318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B23AD9A5-5652-463B-BD11-FAF28A9A9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0"/>
          <a:stretch/>
        </p:blipFill>
        <p:spPr bwMode="auto">
          <a:xfrm>
            <a:off x="3717321" y="5300221"/>
            <a:ext cx="7410450" cy="130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6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753913"/>
            <a:ext cx="7121846" cy="52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DD5328CE-8F2D-4EDB-9F38-03539BBF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19" y="1051008"/>
            <a:ext cx="34385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3D9704A8-DA60-4F57-B1FF-0169A5737D57}"/>
              </a:ext>
            </a:extLst>
          </p:cNvPr>
          <p:cNvSpPr/>
          <p:nvPr/>
        </p:nvSpPr>
        <p:spPr>
          <a:xfrm>
            <a:off x="147385" y="531995"/>
            <a:ext cx="242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47055CF-B01D-4666-987F-FE1DD2FBCEBD}"/>
              </a:ext>
            </a:extLst>
          </p:cNvPr>
          <p:cNvSpPr/>
          <p:nvPr/>
        </p:nvSpPr>
        <p:spPr>
          <a:xfrm>
            <a:off x="772520" y="1632176"/>
            <a:ext cx="981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模板</a:t>
            </a:r>
            <a:endParaRPr lang="zh-TW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F3AB0EA9-873F-490F-81B9-BA4BA6AB817F}"/>
              </a:ext>
            </a:extLst>
          </p:cNvPr>
          <p:cNvSpPr/>
          <p:nvPr/>
        </p:nvSpPr>
        <p:spPr>
          <a:xfrm>
            <a:off x="739777" y="3429741"/>
            <a:ext cx="4939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手寫</a:t>
            </a:r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342B0922-8B37-4EDA-BE55-29FCAF148534}"/>
              </a:ext>
            </a:extLst>
          </p:cNvPr>
          <p:cNvSpPr/>
          <p:nvPr/>
        </p:nvSpPr>
        <p:spPr>
          <a:xfrm>
            <a:off x="736012" y="4004421"/>
            <a:ext cx="4943644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endParaRPr lang="zh-TW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2E174D1-D47D-4A11-A395-9DC04E13B53D}"/>
              </a:ext>
            </a:extLst>
          </p:cNvPr>
          <p:cNvSpPr/>
          <p:nvPr/>
        </p:nvSpPr>
        <p:spPr>
          <a:xfrm>
            <a:off x="934688" y="2093841"/>
            <a:ext cx="309277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</a:p>
          <a:p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ViewStart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 smtClean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PartialView</a:t>
            </a:r>
            <a:endParaRPr lang="en-US" altLang="zh-TW" sz="2000" b="1" dirty="0" smtClean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LayoutNamedSections</a:t>
            </a:r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7987" y="639156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en-US" altLang="zh-TW" sz="2400" dirty="0" err="1">
                <a:solidFill>
                  <a:srgbClr val="FF0000"/>
                </a:solidFill>
              </a:rPr>
              <a:t>Includ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9"/>
          <a:stretch/>
        </p:blipFill>
        <p:spPr bwMode="auto">
          <a:xfrm>
            <a:off x="78810" y="1733910"/>
            <a:ext cx="9001125" cy="342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81" y="1100821"/>
            <a:ext cx="2562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/>
          <a:stretch/>
        </p:blipFill>
        <p:spPr bwMode="auto">
          <a:xfrm>
            <a:off x="347393" y="1794295"/>
            <a:ext cx="68389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97987" y="639156"/>
            <a:ext cx="37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-Exclude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60958"/>
          <a:stretch/>
        </p:blipFill>
        <p:spPr bwMode="auto">
          <a:xfrm>
            <a:off x="500332" y="2130724"/>
            <a:ext cx="7200900" cy="152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5" b="50"/>
          <a:stretch/>
        </p:blipFill>
        <p:spPr bwMode="auto">
          <a:xfrm>
            <a:off x="500332" y="3657602"/>
            <a:ext cx="7200900" cy="208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1122235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7062" y="1584702"/>
            <a:ext cx="3283656" cy="646331"/>
          </a:xfrm>
          <a:prstGeom prst="rect">
            <a:avLst/>
          </a:prstGeom>
          <a:solidFill>
            <a:srgbClr val="FFECC5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Exception</a:t>
            </a:r>
          </a:p>
          <a:p>
            <a:r>
              <a:rPr lang="en-US" altLang="zh-TW" dirty="0" err="1"/>
              <a:t>TryUpdateModel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false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2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" y="1373307"/>
            <a:ext cx="68865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687250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2059261" y="3640347"/>
            <a:ext cx="623554" cy="231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56" y="3485072"/>
            <a:ext cx="51530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2388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625049"/>
            <a:ext cx="388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DeleteGamer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1183616"/>
            <a:ext cx="89249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3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" y="693064"/>
            <a:ext cx="7740875" cy="427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57494" y="4121918"/>
            <a:ext cx="752526" cy="167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 flipH="1" flipV="1">
            <a:off x="1287473" y="1293553"/>
            <a:ext cx="770022" cy="28283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3" y="693064"/>
            <a:ext cx="3311908" cy="24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單箭頭接點 9"/>
          <p:cNvCxnSpPr/>
          <p:nvPr/>
        </p:nvCxnSpPr>
        <p:spPr>
          <a:xfrm>
            <a:off x="3880444" y="1293553"/>
            <a:ext cx="2333929" cy="8767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7218A7CF-0D07-41F7-83C4-AF386500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401" y="4203032"/>
            <a:ext cx="4683816" cy="23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57154F1-3214-4E40-A1CD-3D54767B26B2}"/>
              </a:ext>
            </a:extLst>
          </p:cNvPr>
          <p:cNvSpPr/>
          <p:nvPr/>
        </p:nvSpPr>
        <p:spPr>
          <a:xfrm>
            <a:off x="2351159" y="3110031"/>
            <a:ext cx="748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手寫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1" y="1035956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6BE33C7-D962-49B5-89BC-C9BD9FA36FBA}"/>
              </a:ext>
            </a:extLst>
          </p:cNvPr>
          <p:cNvSpPr/>
          <p:nvPr/>
        </p:nvSpPr>
        <p:spPr>
          <a:xfrm>
            <a:off x="84530" y="430451"/>
            <a:ext cx="159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5" y="1759856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95" y="1759856"/>
            <a:ext cx="6533343" cy="26902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A229735-7C08-441C-89AA-9E57E606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66" y="3689826"/>
            <a:ext cx="4904453" cy="29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090400" y="2702818"/>
            <a:ext cx="2104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模板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3875832" y="3737578"/>
            <a:ext cx="4533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2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ViewStart</a:t>
            </a:r>
            <a:endParaRPr lang="en-US" altLang="zh-TW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64" y="2851030"/>
            <a:ext cx="7161174" cy="37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5713"/>
            <a:ext cx="4533244" cy="41422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14"/>
            <a:ext cx="41052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22" y="518214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449238" y="923026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138037" y="3059502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4420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7" y="1378429"/>
            <a:ext cx="92519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5677" y="598105"/>
            <a:ext cx="6043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ADO.Net</a:t>
            </a:r>
            <a:r>
              <a:rPr lang="en-US" altLang="zh-TW" sz="2400" dirty="0">
                <a:solidFill>
                  <a:srgbClr val="FF0000"/>
                </a:solidFill>
              </a:rPr>
              <a:t> Entity Data Model - Entity Framework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93" y="4420230"/>
            <a:ext cx="40767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436633" y="4867305"/>
            <a:ext cx="3295291" cy="112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8933624" y="3436818"/>
            <a:ext cx="598565" cy="14304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" y="1258559"/>
            <a:ext cx="8570384" cy="300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175" y="605378"/>
            <a:ext cx="3389827" cy="597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8839842" y="696284"/>
            <a:ext cx="2667796" cy="79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839842" y="2039129"/>
            <a:ext cx="2667796" cy="2541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839842" y="4580626"/>
            <a:ext cx="2667796" cy="1791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1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8199" y="60537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自動生成的頁面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1067043"/>
            <a:ext cx="104775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248596" y="2475781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456739" y="2481532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8" y="1283538"/>
            <a:ext cx="8890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66070" y="647783"/>
            <a:ext cx="3019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增加</a:t>
            </a:r>
            <a:r>
              <a:rPr lang="en-US" altLang="zh-TW" sz="2400" dirty="0" err="1">
                <a:solidFill>
                  <a:srgbClr val="FF0000"/>
                </a:solidFill>
              </a:rPr>
              <a:t>TeamMetaData</a:t>
            </a:r>
            <a:r>
              <a:rPr lang="zh-TW" altLang="en-US" sz="2400" dirty="0">
                <a:solidFill>
                  <a:srgbClr val="FF0000"/>
                </a:solidFill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293266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9229"/>
            <a:ext cx="9972136" cy="170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94362" y="606731"/>
            <a:ext cx="3454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Index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95" y="2853538"/>
            <a:ext cx="4796320" cy="393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2" y="2058569"/>
            <a:ext cx="7039906" cy="35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4362" y="682289"/>
            <a:ext cx="3620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Details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35" y="906821"/>
            <a:ext cx="4182913" cy="558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7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1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4362" y="682289"/>
            <a:ext cx="3590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Create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/>
          <a:stretch/>
        </p:blipFill>
        <p:spPr bwMode="auto">
          <a:xfrm>
            <a:off x="0" y="3416672"/>
            <a:ext cx="8382000" cy="325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4"/>
          <a:stretch/>
        </p:blipFill>
        <p:spPr bwMode="auto">
          <a:xfrm>
            <a:off x="8382000" y="913121"/>
            <a:ext cx="3436188" cy="564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CB76E224-85B3-45A5-AB97-33FBE7F51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4"/>
          <a:stretch/>
        </p:blipFill>
        <p:spPr bwMode="auto">
          <a:xfrm>
            <a:off x="158354" y="1320407"/>
            <a:ext cx="7800975" cy="168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4457039" y="5032319"/>
            <a:ext cx="168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~/Views/Shared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3" y="588914"/>
            <a:ext cx="3228712" cy="611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729669" y="5216985"/>
            <a:ext cx="3416060" cy="22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470876" y="3359068"/>
            <a:ext cx="517586" cy="2480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96377" y="6257906"/>
            <a:ext cx="3416060" cy="22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68911" y="6215105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~/</a:t>
            </a:r>
            <a:r>
              <a:rPr lang="en-US" altLang="zh-TW" dirty="0" smtClean="0">
                <a:solidFill>
                  <a:srgbClr val="FF0000"/>
                </a:solidFill>
              </a:rPr>
              <a:t>Views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564550" y="4572517"/>
            <a:ext cx="517586" cy="2480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73" y="5670037"/>
            <a:ext cx="4591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31" y="3958133"/>
            <a:ext cx="3970756" cy="1533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26" y="661385"/>
            <a:ext cx="4160335" cy="313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7137434" y="4725087"/>
            <a:ext cx="3416060" cy="22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42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2731"/>
            <a:ext cx="7684895" cy="592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4362" y="451456"/>
            <a:ext cx="325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Edit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52" y="1379101"/>
            <a:ext cx="59372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1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49"/>
          <a:stretch/>
        </p:blipFill>
        <p:spPr bwMode="auto">
          <a:xfrm>
            <a:off x="134878" y="569343"/>
            <a:ext cx="4997047" cy="474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45" y="1013835"/>
            <a:ext cx="389890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5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4181217" y="2754124"/>
            <a:ext cx="382956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HtmlHelper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66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360" y="562320"/>
            <a:ext cx="265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HtmlHelpers.cshtml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2" y="1023985"/>
            <a:ext cx="11565255" cy="48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83" y="3318835"/>
            <a:ext cx="1777981" cy="343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8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9" y="143854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614" y="3554712"/>
            <a:ext cx="3276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40360" y="562320"/>
            <a:ext cx="4609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GamersController.cs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Dropdownlist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1" y="1608647"/>
            <a:ext cx="28003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99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7ABA3A82-A17F-499F-A813-1AFA18E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7A0E1500-9A82-41A1-B090-01676750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2" y="913681"/>
            <a:ext cx="7014534" cy="579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73" y="1396759"/>
            <a:ext cx="5538328" cy="30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9512" y="470872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Game Class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5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7"/>
          <a:stretch/>
        </p:blipFill>
        <p:spPr bwMode="auto">
          <a:xfrm>
            <a:off x="0" y="517405"/>
            <a:ext cx="9563100" cy="392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27" y="3972105"/>
            <a:ext cx="57435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398143" y="1285335"/>
            <a:ext cx="1345721" cy="220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43864" y="1395726"/>
            <a:ext cx="2355011" cy="37542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"/>
          <a:stretch/>
        </p:blipFill>
        <p:spPr bwMode="auto">
          <a:xfrm>
            <a:off x="8826710" y="723363"/>
            <a:ext cx="3365289" cy="324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8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6" y="1096184"/>
            <a:ext cx="41624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75" y="2324011"/>
            <a:ext cx="43243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3" y="3886111"/>
            <a:ext cx="30194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41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866003"/>
            <a:ext cx="8944155" cy="518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10884" y="1604508"/>
            <a:ext cx="3416060" cy="163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4862" y="496671"/>
            <a:ext cx="160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_</a:t>
            </a:r>
            <a:r>
              <a:rPr lang="en-US" altLang="zh-TW" dirty="0" err="1">
                <a:solidFill>
                  <a:srgbClr val="FF0000"/>
                </a:solidFill>
              </a:rPr>
              <a:t>Layout.cshtml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985" y="891879"/>
            <a:ext cx="32099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93" y="1077936"/>
            <a:ext cx="25336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 flipV="1">
            <a:off x="1066801" y="5150263"/>
            <a:ext cx="925902" cy="180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40" y="4789219"/>
            <a:ext cx="3625484" cy="72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44" y="1978267"/>
            <a:ext cx="4789757" cy="353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直線單箭頭接點 21"/>
          <p:cNvCxnSpPr>
            <a:cxnSpLocks/>
          </p:cNvCxnSpPr>
          <p:nvPr/>
        </p:nvCxnSpPr>
        <p:spPr>
          <a:xfrm flipV="1">
            <a:off x="4066820" y="1391941"/>
            <a:ext cx="2077948" cy="3136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7803668" y="1303426"/>
            <a:ext cx="1340332" cy="1568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1992703" y="5228679"/>
            <a:ext cx="1911785" cy="120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" y="493324"/>
            <a:ext cx="5334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26" y="2932082"/>
            <a:ext cx="83439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0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82" y="2718130"/>
            <a:ext cx="3915979" cy="307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" y="609600"/>
            <a:ext cx="4886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9" y="4000500"/>
            <a:ext cx="6858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4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42" y="708092"/>
            <a:ext cx="5009192" cy="602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12736" y="630530"/>
            <a:ext cx="4413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>
                <a:solidFill>
                  <a:srgbClr val="FF0000"/>
                </a:solidFill>
              </a:rPr>
              <a:t>GamersController.cs</a:t>
            </a:r>
            <a:r>
              <a:rPr lang="en-US" altLang="zh-TW" sz="2800" dirty="0">
                <a:solidFill>
                  <a:srgbClr val="FF0000"/>
                </a:solidFill>
              </a:rPr>
              <a:t> - </a:t>
            </a:r>
            <a:r>
              <a:rPr lang="en-US" altLang="zh-TW" sz="2800" dirty="0" err="1">
                <a:solidFill>
                  <a:srgbClr val="FF0000"/>
                </a:solidFill>
              </a:rPr>
              <a:t>ListBox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14188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8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4869752" y="2714018"/>
            <a:ext cx="245249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:a16="http://schemas.microsoft.com/office/drawing/2014/main" xmlns="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:a16="http://schemas.microsoft.com/office/drawing/2014/main" xmlns="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57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:a16="http://schemas.microsoft.com/office/drawing/2014/main" xmlns="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58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9" y="1221358"/>
            <a:ext cx="71818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99147" y="561522"/>
            <a:ext cx="2093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ViewStart.cshtml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47" y="3145048"/>
            <a:ext cx="9589159" cy="2280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34" y="5063289"/>
            <a:ext cx="3380566" cy="143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24" y="5063289"/>
            <a:ext cx="40671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:a16="http://schemas.microsoft.com/office/drawing/2014/main" xmlns="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59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xmlns="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63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64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00" y="1431584"/>
            <a:ext cx="10620015" cy="542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292400" y="572867"/>
            <a:ext cx="2325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另外兩種設定</a:t>
            </a:r>
            <a:r>
              <a:rPr lang="en-US" altLang="zh-TW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endParaRPr lang="zh-TW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88340" y="5852160"/>
            <a:ext cx="1657996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090400" y="2702818"/>
            <a:ext cx="2104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模板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4936827" y="3753546"/>
            <a:ext cx="2411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PartialView</a:t>
            </a:r>
            <a:endParaRPr lang="en-US" altLang="zh-TW" sz="32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02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902" y="722604"/>
            <a:ext cx="450532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522549"/>
            <a:ext cx="1520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PartialView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22" y="4212815"/>
            <a:ext cx="4961566" cy="247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46" y="1072435"/>
            <a:ext cx="4892426" cy="294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4816628" y="1426464"/>
            <a:ext cx="2205964" cy="15196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4663440" y="4341513"/>
            <a:ext cx="2359152" cy="8614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 flipH="1">
            <a:off x="5248656" y="4341513"/>
            <a:ext cx="1773936" cy="16386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5180</TotalTime>
  <Words>760</Words>
  <Application>Microsoft Office PowerPoint</Application>
  <PresentationFormat>自訂</PresentationFormat>
  <Paragraphs>225</Paragraphs>
  <Slides>65</Slides>
  <Notes>3</Notes>
  <HiddenSlides>0</HiddenSlides>
  <MMClips>5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66" baseType="lpstr"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140</cp:revision>
  <dcterms:created xsi:type="dcterms:W3CDTF">2018-05-02T03:29:08Z</dcterms:created>
  <dcterms:modified xsi:type="dcterms:W3CDTF">2018-05-26T18:36:46Z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